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9" r:id="rId3"/>
    <p:sldId id="271" r:id="rId4"/>
    <p:sldId id="257" r:id="rId5"/>
    <p:sldId id="259" r:id="rId6"/>
    <p:sldId id="283" r:id="rId7"/>
    <p:sldId id="274" r:id="rId8"/>
    <p:sldId id="284" r:id="rId9"/>
    <p:sldId id="273" r:id="rId10"/>
    <p:sldId id="260" r:id="rId11"/>
    <p:sldId id="263" r:id="rId12"/>
    <p:sldId id="265" r:id="rId13"/>
    <p:sldId id="264" r:id="rId14"/>
    <p:sldId id="272" r:id="rId15"/>
    <p:sldId id="266" r:id="rId16"/>
    <p:sldId id="267" r:id="rId17"/>
    <p:sldId id="268" r:id="rId18"/>
    <p:sldId id="276" r:id="rId19"/>
    <p:sldId id="278" r:id="rId20"/>
    <p:sldId id="277" r:id="rId21"/>
    <p:sldId id="279" r:id="rId22"/>
    <p:sldId id="280" r:id="rId23"/>
    <p:sldId id="282" r:id="rId24"/>
    <p:sldId id="281" r:id="rId25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93479-BDF1-934B-B45D-7EEBED612A8C}">
          <p14:sldIdLst>
            <p14:sldId id="256"/>
            <p14:sldId id="269"/>
            <p14:sldId id="271"/>
            <p14:sldId id="257"/>
            <p14:sldId id="259"/>
            <p14:sldId id="283"/>
            <p14:sldId id="274"/>
            <p14:sldId id="284"/>
            <p14:sldId id="273"/>
            <p14:sldId id="260"/>
            <p14:sldId id="263"/>
            <p14:sldId id="265"/>
            <p14:sldId id="264"/>
            <p14:sldId id="272"/>
            <p14:sldId id="266"/>
            <p14:sldId id="267"/>
            <p14:sldId id="268"/>
            <p14:sldId id="276"/>
            <p14:sldId id="278"/>
            <p14:sldId id="277"/>
            <p14:sldId id="279"/>
            <p14:sldId id="280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0"/>
    <p:restoredTop sz="94586"/>
  </p:normalViewPr>
  <p:slideViewPr>
    <p:cSldViewPr snapToGrid="0">
      <p:cViewPr varScale="1">
        <p:scale>
          <a:sx n="102" d="100"/>
          <a:sy n="102" d="100"/>
        </p:scale>
        <p:origin x="2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2024/12/02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2024/12/02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36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428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0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Members</a:t>
            </a:r>
          </a:p>
          <a:p>
            <a:pPr algn="l"/>
            <a:r>
              <a:rPr lang="en-JP" dirty="0"/>
              <a:t>Daniel, Pin Pin Yvonne, Pin Yeen Erica,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017719" y="1713048"/>
            <a:ext cx="5992659" cy="396109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7" y="1281642"/>
            <a:ext cx="3894665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5418667" cy="3425825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Move data into project database</a:t>
            </a:r>
            <a:br>
              <a:rPr lang="en-JP" dirty="0"/>
            </a:br>
            <a:endParaRPr lang="en-JP" dirty="0"/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weather station locations, humidity, air temperature, HDB resale prices, mapped HDB town-weather station</a:t>
            </a:r>
            <a:br>
              <a:rPr lang="en-JP" dirty="0"/>
            </a:br>
            <a:endParaRPr lang="en-JP" dirty="0"/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question&#10;&#10;Description automatically generated">
            <a:extLst>
              <a:ext uri="{FF2B5EF4-FFF2-40B4-BE49-F238E27FC236}">
                <a16:creationId xmlns:a16="http://schemas.microsoft.com/office/drawing/2014/main" id="{28F96F6B-5F1C-4CAD-BA8D-DEF78BBB0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43435" y="176492"/>
            <a:ext cx="11880000" cy="6491284"/>
          </a:xfrm>
        </p:spPr>
      </p:pic>
      <p:pic>
        <p:nvPicPr>
          <p:cNvPr id="17" name="Picture 16" descr="A red rectangular sign with text&#10;&#10;Description automatically generated">
            <a:extLst>
              <a:ext uri="{FF2B5EF4-FFF2-40B4-BE49-F238E27FC236}">
                <a16:creationId xmlns:a16="http://schemas.microsoft.com/office/drawing/2014/main" id="{2571791F-7163-8FB5-B5F7-7A8DEEE2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58" y="176492"/>
            <a:ext cx="260096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2464B054-80C7-3C51-73DE-FB6C25A704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3" y="125505"/>
            <a:ext cx="11880000" cy="65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95AED17-7FDF-7760-2DFB-71CA9BD16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25506" y="143435"/>
            <a:ext cx="11880000" cy="65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EDB42-C17E-DC00-D1D3-FAF95653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E333C0-D013-EEA0-7485-397597A8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4" y="158563"/>
            <a:ext cx="11880000" cy="64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DBCC1-3EAD-163F-E38E-CAD8601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0535FD9-F048-EA79-FFC7-C3B4558D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27498" y="156882"/>
            <a:ext cx="11937004" cy="65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ed rectangular stamp with text&#10;&#10;Description automatically generated">
            <a:extLst>
              <a:ext uri="{FF2B5EF4-FFF2-40B4-BE49-F238E27FC236}">
                <a16:creationId xmlns:a16="http://schemas.microsoft.com/office/drawing/2014/main" id="{5476B044-C492-40D1-C5A4-A8F8C06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6925">
            <a:off x="4368801" y="1945110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8173-7705-9D52-38A0-D70F8775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B98E06-B9DA-EE51-BB3E-B814317D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16541" y="121022"/>
            <a:ext cx="11960449" cy="6616800"/>
          </a:xfrm>
          <a:prstGeom prst="rect">
            <a:avLst/>
          </a:prstGeom>
        </p:spPr>
      </p:pic>
      <p:pic>
        <p:nvPicPr>
          <p:cNvPr id="5" name="Picture 4" descr="A red stamp with text&#10;&#10;Description automatically generated">
            <a:extLst>
              <a:ext uri="{FF2B5EF4-FFF2-40B4-BE49-F238E27FC236}">
                <a16:creationId xmlns:a16="http://schemas.microsoft.com/office/drawing/2014/main" id="{CA1A5149-F9CB-649F-A950-7CAF183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88" y="474009"/>
            <a:ext cx="260096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E457-5BEF-18E2-B665-69F9E908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5E7B9E-DBF2-908D-F714-D0DF7614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46" y="1086119"/>
            <a:ext cx="3769480" cy="1782341"/>
          </a:xfrm>
        </p:spPr>
        <p:txBody>
          <a:bodyPr>
            <a:normAutofit fontScale="90000"/>
          </a:bodyPr>
          <a:lstStyle/>
          <a:p>
            <a:r>
              <a:rPr lang="en-JP" dirty="0"/>
              <a:t>Did </a:t>
            </a:r>
            <a:r>
              <a:rPr lang="en-JP" dirty="0">
                <a:highlight>
                  <a:srgbClr val="FF0000"/>
                </a:highlight>
              </a:rPr>
              <a:t>COVID19</a:t>
            </a:r>
            <a:r>
              <a:rPr lang="en-JP" dirty="0"/>
              <a:t> affect resale prices?</a:t>
            </a:r>
            <a:endParaRPr lang="en-JP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4AF133-00AF-AC25-A8F4-14B20899E8CF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89FB667-C9E5-8E38-FE60-3C97CA18C5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07" y="538619"/>
            <a:ext cx="6882509" cy="5782370"/>
          </a:xfrm>
          <a:prstGeom prst="rect">
            <a:avLst/>
          </a:prstGeom>
        </p:spPr>
      </p:pic>
      <p:sp>
        <p:nvSpPr>
          <p:cNvPr id="16" name="Triangle 9">
            <a:extLst>
              <a:ext uri="{FF2B5EF4-FFF2-40B4-BE49-F238E27FC236}">
                <a16:creationId xmlns:a16="http://schemas.microsoft.com/office/drawing/2014/main" id="{E9035F11-D4B1-F2CF-F434-E06726DCE34C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Triangle 9">
            <a:extLst>
              <a:ext uri="{FF2B5EF4-FFF2-40B4-BE49-F238E27FC236}">
                <a16:creationId xmlns:a16="http://schemas.microsoft.com/office/drawing/2014/main" id="{05ED75A8-B0F8-C803-5A15-C3FB046143E9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82103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9CDCA-3816-55A1-FCF3-D74B663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2018A5E-76B2-612B-48E6-E06CE2F8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779" y="1183341"/>
            <a:ext cx="3870542" cy="3227294"/>
          </a:xfrm>
        </p:spPr>
        <p:txBody>
          <a:bodyPr>
            <a:normAutofit/>
          </a:bodyPr>
          <a:lstStyle/>
          <a:p>
            <a:r>
              <a:rPr lang="en-JP" dirty="0"/>
              <a:t>Is it </a:t>
            </a:r>
            <a:r>
              <a:rPr lang="en-JP" dirty="0">
                <a:highlight>
                  <a:srgbClr val="FF0000"/>
                </a:highlight>
              </a:rPr>
              <a:t>possible</a:t>
            </a:r>
            <a:r>
              <a:rPr lang="en-JP" dirty="0"/>
              <a:t> to find out?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Does </a:t>
            </a:r>
            <a:r>
              <a:rPr lang="en-JP" dirty="0">
                <a:highlight>
                  <a:srgbClr val="FF0000"/>
                </a:highlight>
              </a:rPr>
              <a:t>anyone</a:t>
            </a:r>
            <a:r>
              <a:rPr lang="en-JP" dirty="0"/>
              <a:t> know?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97715E-5A10-4F1B-2C20-83360F45F668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" name="Picture 2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5D632793-3F9A-522C-0555-BFE4F194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8" y="530763"/>
            <a:ext cx="6901641" cy="5783222"/>
          </a:xfrm>
          <a:prstGeom prst="rect">
            <a:avLst/>
          </a:prstGeom>
        </p:spPr>
      </p:pic>
      <p:sp>
        <p:nvSpPr>
          <p:cNvPr id="13" name="Triangle 9">
            <a:extLst>
              <a:ext uri="{FF2B5EF4-FFF2-40B4-BE49-F238E27FC236}">
                <a16:creationId xmlns:a16="http://schemas.microsoft.com/office/drawing/2014/main" id="{86B5E9DF-E2FD-8BE7-7253-969022EC3FE2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Triangle 9">
            <a:extLst>
              <a:ext uri="{FF2B5EF4-FFF2-40B4-BE49-F238E27FC236}">
                <a16:creationId xmlns:a16="http://schemas.microsoft.com/office/drawing/2014/main" id="{230E8B0E-4CED-E984-5635-83F919588BF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7915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56F92-7245-A45D-18B8-9E1618BB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BAE-1EA7-DE2B-41C8-8AE58D7A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JP" dirty="0"/>
              <a:t>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FFFD-BC06-BC2C-FD07-E11C3B27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10668000" cy="3048001"/>
          </a:xfrm>
        </p:spPr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3344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1B977-CAC6-F1E5-01DD-329441C6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470B-405D-1B9A-CA6D-CF5D981D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JP" dirty="0"/>
              <a:t>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19CD-D901-872A-8E01-2976DBBD2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10668000" cy="3048001"/>
          </a:xfrm>
        </p:spPr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6348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31" y="3429000"/>
            <a:ext cx="4992689" cy="1924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P" sz="3600" dirty="0"/>
              <a:t>To buy a flat at the coolest area in Singapore, at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492AD-ED0F-50C4-7DD0-2E0099B212E9}"/>
              </a:ext>
            </a:extLst>
          </p:cNvPr>
          <p:cNvGrpSpPr/>
          <p:nvPr/>
        </p:nvGrpSpPr>
        <p:grpSpPr>
          <a:xfrm>
            <a:off x="3561182" y="0"/>
            <a:ext cx="8630818" cy="6858000"/>
            <a:chOff x="3561182" y="0"/>
            <a:chExt cx="8630818" cy="6858000"/>
          </a:xfrm>
        </p:grpSpPr>
        <p:pic>
          <p:nvPicPr>
            <p:cNvPr id="14" name="Picture 13" descr="A diagram of steps and steps&#10;&#10;Description automatically generated">
              <a:extLst>
                <a:ext uri="{FF2B5EF4-FFF2-40B4-BE49-F238E27FC236}">
                  <a16:creationId xmlns:a16="http://schemas.microsoft.com/office/drawing/2014/main" id="{1B4C159B-0439-35EF-4ADA-0967DB4F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2" y="0"/>
              <a:ext cx="8630818" cy="6858000"/>
            </a:xfrm>
            <a:prstGeom prst="rect">
              <a:avLst/>
            </a:prstGeom>
          </p:spPr>
        </p:pic>
        <p:pic>
          <p:nvPicPr>
            <p:cNvPr id="20" name="Picture 19" descr="A light bulb with blue text&#10;&#10;Description automatically generated">
              <a:extLst>
                <a:ext uri="{FF2B5EF4-FFF2-40B4-BE49-F238E27FC236}">
                  <a16:creationId xmlns:a16="http://schemas.microsoft.com/office/drawing/2014/main" id="{0A90A42D-3A7F-7C62-B497-739AE8EC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5502" y="4805082"/>
              <a:ext cx="2404783" cy="19498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D20C38-AE56-2283-F2A1-A4A45574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2" y="394448"/>
            <a:ext cx="2815533" cy="1685364"/>
          </a:xfrm>
        </p:spPr>
        <p:txBody>
          <a:bodyPr>
            <a:normAutofit fontScale="90000"/>
          </a:bodyPr>
          <a:lstStyle/>
          <a:p>
            <a:r>
              <a:rPr lang="en-JP" dirty="0"/>
              <a:t>Problem </a:t>
            </a:r>
            <a:br>
              <a:rPr lang="en-JP" dirty="0"/>
            </a:br>
            <a:r>
              <a:rPr lang="en-JP" dirty="0"/>
              <a:t>solving </a:t>
            </a:r>
            <a:br>
              <a:rPr lang="en-JP" dirty="0"/>
            </a:br>
            <a:r>
              <a:rPr lang="en-JP" dirty="0"/>
              <a:t>framework</a:t>
            </a:r>
          </a:p>
        </p:txBody>
      </p:sp>
      <p:pic>
        <p:nvPicPr>
          <p:cNvPr id="6" name="Content Placeholder 5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022739C-0582-3F78-4FF8-20030CFC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79812"/>
            <a:ext cx="4778188" cy="4778188"/>
          </a:xfrm>
        </p:spPr>
      </p:pic>
    </p:spTree>
    <p:extLst>
      <p:ext uri="{BB962C8B-B14F-4D97-AF65-F5344CB8AC3E}">
        <p14:creationId xmlns:p14="http://schemas.microsoft.com/office/powerpoint/2010/main" val="154007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050B147-6738-EFA8-2DAD-7C1D2DD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566" y="189622"/>
            <a:ext cx="11862868" cy="6478755"/>
          </a:xfrm>
        </p:spPr>
      </p:pic>
    </p:spTree>
    <p:extLst>
      <p:ext uri="{BB962C8B-B14F-4D97-AF65-F5344CB8AC3E}">
        <p14:creationId xmlns:p14="http://schemas.microsoft.com/office/powerpoint/2010/main" val="9908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A0AF2-5149-50BF-5E96-6250F045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09ECF-43D6-C106-1006-1064DDA2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/>
        </p:blipFill>
        <p:spPr>
          <a:xfrm>
            <a:off x="150016" y="160421"/>
            <a:ext cx="11891967" cy="65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7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D78ED27E-5235-792B-446B-1D8A00D66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08223" y="185457"/>
            <a:ext cx="11775554" cy="6487086"/>
          </a:xfrm>
        </p:spPr>
      </p:pic>
    </p:spTree>
    <p:extLst>
      <p:ext uri="{BB962C8B-B14F-4D97-AF65-F5344CB8AC3E}">
        <p14:creationId xmlns:p14="http://schemas.microsoft.com/office/powerpoint/2010/main" val="225809084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328</Words>
  <Application>Microsoft Macintosh PowerPoint</Application>
  <PresentationFormat>Widescreen</PresentationFormat>
  <Paragraphs>50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Objective</vt:lpstr>
      <vt:lpstr>PowerPoint Presentation</vt:lpstr>
      <vt:lpstr>Problem Statement</vt:lpstr>
      <vt:lpstr>Data needed for analysis</vt:lpstr>
      <vt:lpstr>Problem  solving  framework</vt:lpstr>
      <vt:lpstr>PowerPoint Presentation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COVID19 affect resale prices?</vt:lpstr>
      <vt:lpstr>Is it possible to find out?  Does anyone know?</vt:lpstr>
      <vt:lpstr>PLACEHOLDER</vt:lpstr>
      <vt:lpstr>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61</cp:revision>
  <cp:lastPrinted>2024-11-27T06:44:05Z</cp:lastPrinted>
  <dcterms:created xsi:type="dcterms:W3CDTF">2024-11-27T04:33:02Z</dcterms:created>
  <dcterms:modified xsi:type="dcterms:W3CDTF">2024-12-02T19:03:13Z</dcterms:modified>
</cp:coreProperties>
</file>